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89" r:id="rId25"/>
    <p:sldId id="290" r:id="rId26"/>
    <p:sldId id="291" r:id="rId27"/>
    <p:sldId id="292" r:id="rId28"/>
    <p:sldId id="293" r:id="rId29"/>
    <p:sldId id="279" r:id="rId30"/>
    <p:sldId id="280" r:id="rId31"/>
    <p:sldId id="286" r:id="rId32"/>
    <p:sldId id="287" r:id="rId33"/>
    <p:sldId id="288" r:id="rId34"/>
  </p:sldIdLst>
  <p:sldSz cx="12192000" cy="6858000"/>
  <p:notesSz cx="6858000" cy="9144000"/>
  <p:embeddedFontLs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35F5F-9BC0-4A0E-8450-63FBD9604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44BAC0-20CB-459C-ACF3-B423CD1C4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B88A5E-F4D1-497D-AD6D-FF101C94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86F53-D241-4D27-B365-497B064E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C2025-F797-4BCA-983F-AEEC155E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5F4F4-2FCA-4CD0-90FC-D346C1EB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F0F10-8B1C-4DFE-9B49-7508EB381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5A583B-4908-4785-9B1E-90FF7232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7EB02-2B46-414A-A52A-D2733788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1ED07F-5157-4B12-A36D-A389C749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40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39495D-60F8-4203-8B3D-42FA0D8F5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74E58A-01C2-4C34-BCC6-9D8A80DA8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237556-41E9-4AEB-BF7B-C5D86D4C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C336B-EA81-4B9C-9902-8E327F75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98E665-598C-45E9-9B0E-B01EDC97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5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6A3AA-3472-40A2-8E5D-02386CF1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4097F0-6FD5-4BA9-98FD-F4E9B103B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89B51-D024-4D02-9D41-E4525093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97E28-6852-4ED6-9CA6-8386EAE6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1D58A-C29C-4467-8924-8945280F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5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CE823-E30A-491F-8989-76365396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FA5C8-CA4B-414A-A801-2C47B6545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9FF47-89EE-4932-B61C-89EE361A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274AD4-7C26-4EC2-B679-C031741A5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9B440D-AAC3-4527-A3CC-598EA225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3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F0FA4-ED44-4AE0-BCD7-65BA7FC0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01C641-CD15-46ED-857A-573334D21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8C5FC2-8B9A-4A63-8BD3-D7552E541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FFA2FB-3ACB-464A-9A96-87F4195E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84309D-BBD3-44F0-B289-F6CD63BF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46657B-9A3E-4F7C-AA93-DAD49DD3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77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14B9A-BF15-43A6-A29D-C34E73DF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776F6-A37C-4FB7-9889-FD8B27537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22EB5F-6B60-4D85-A15C-689F5DC66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98DD6F-EBB1-4202-8422-D0E044BDB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354F9F-E5EE-4F74-87F4-62117BCE3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BC00D7-38EB-4051-92DE-A8AD6DB6F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D7EACA-CB25-460F-BC86-52CC1082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02CB46-CBCB-4977-8579-0DFDE09C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0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F403B-B62E-4F3D-8460-B4510D1E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4E7ECD-B133-49C4-AE47-A22CB64A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7094AE-1E36-4702-BB77-1F2A0DD6F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43B0EE-07C9-4648-BE8E-182CB721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9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B65AB9-CD96-4226-A003-4D2E4647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DC81F2-318E-4F2A-B4DC-DE9A5478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EF54B-8B4A-473A-B510-5F6CCF0D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8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40074-2C34-451D-B8D4-B80D233D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7F7A-A777-4108-BEAA-CD83C8665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B6FB79-0AD6-416B-A483-AE1B78C89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8444FA-B96F-44E3-9D3C-E113A7A0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BD072-FB14-4488-A969-AC38389D7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4C8DD6-7939-4058-A173-93C3554B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0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0F1CA-32D0-49C6-B2A2-0B121B06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24E5D9-58E4-4894-B910-44C11A550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32E9F6-6D92-4FE2-ADE3-FA2F91C45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B13FC4-481A-4061-BA9F-C7B04339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5B1BF6-1F9C-43D7-928D-0B48AE882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393660-0207-421A-BCF0-FA2954A2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9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FB883C-284C-42D8-BF9C-3CCEF99A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677515-BCC6-41F6-B8FF-0E61BCC94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3F816-7F48-47B7-90B7-E31943A93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0C2EB-F208-449A-8852-8A3C1CBCBAB4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7A30D2-BDD1-4640-AFF6-CCD358BC9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260A0-E0D0-4E31-B22C-A6007BC8D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FEEE0-79E4-4F86-AEDC-109F31490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58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5A6484-DFAE-4F70-B95F-0BE18777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047AF7-EF13-44D9-8825-FF349676D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9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D99BCB-A4E3-420C-AFD6-26518555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10ABED5B-DF91-45E0-B470-13E0BEB58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监视器, 屏幕截图, 屏幕&#10;&#10;描述已自动生成">
            <a:extLst>
              <a:ext uri="{FF2B5EF4-FFF2-40B4-BE49-F238E27FC236}">
                <a16:creationId xmlns:a16="http://schemas.microsoft.com/office/drawing/2014/main" id="{4566D543-E1BB-4077-8404-2BEB054EE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4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77C2FBC9-4F6E-4733-A432-423A8C0B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5F6DE1-1C9C-4424-95DE-D8FD25059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1FB00A-94F1-423B-8745-930EE9EF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4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62E95A9A-FF29-4153-B781-B18AE320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视, 屏幕, 监视器, 男士&#10;&#10;描述已自动生成">
            <a:extLst>
              <a:ext uri="{FF2B5EF4-FFF2-40B4-BE49-F238E27FC236}">
                <a16:creationId xmlns:a16="http://schemas.microsoft.com/office/drawing/2014/main" id="{98055824-C08C-44B0-942B-F8157073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E9B458-192C-48E0-A894-33704ACFC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7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34C37884-28AF-473B-A92A-BAFBE60D4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3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&#10;&#10;描述已自动生成">
            <a:extLst>
              <a:ext uri="{FF2B5EF4-FFF2-40B4-BE49-F238E27FC236}">
                <a16:creationId xmlns:a16="http://schemas.microsoft.com/office/drawing/2014/main" id="{D4D870EB-FF26-40CE-B280-DD850872A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屏幕截图&#10;&#10;描述已自动生成">
            <a:extLst>
              <a:ext uri="{FF2B5EF4-FFF2-40B4-BE49-F238E27FC236}">
                <a16:creationId xmlns:a16="http://schemas.microsoft.com/office/drawing/2014/main" id="{0DAB4FC8-05BF-4484-ACEC-C0B2CA5CC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1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&#10;&#10;描述已自动生成">
            <a:extLst>
              <a:ext uri="{FF2B5EF4-FFF2-40B4-BE49-F238E27FC236}">
                <a16:creationId xmlns:a16="http://schemas.microsoft.com/office/drawing/2014/main" id="{414F56A9-C5FC-43D8-860B-92E8E421D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1AECA8-AA51-4A66-B46A-E412630C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EA4CA4-0D67-49A9-9F2E-E80699FE0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照片&#10;&#10;描述已自动生成">
            <a:extLst>
              <a:ext uri="{FF2B5EF4-FFF2-40B4-BE49-F238E27FC236}">
                <a16:creationId xmlns:a16="http://schemas.microsoft.com/office/drawing/2014/main" id="{846E961F-605D-48A5-AE8D-093D74AAE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B9E6B4C8-3054-43E8-B005-5F584F198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照片&#10;&#10;描述已自动生成">
            <a:extLst>
              <a:ext uri="{FF2B5EF4-FFF2-40B4-BE49-F238E27FC236}">
                <a16:creationId xmlns:a16="http://schemas.microsoft.com/office/drawing/2014/main" id="{348E9635-9651-4464-81F3-786F1DA62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633CC6-3782-4EE0-BB46-E4211E473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人员&#10;&#10;描述已自动生成">
            <a:extLst>
              <a:ext uri="{FF2B5EF4-FFF2-40B4-BE49-F238E27FC236}">
                <a16:creationId xmlns:a16="http://schemas.microsoft.com/office/drawing/2014/main" id="{E0682D97-2E10-4A51-9D15-3A8EFB177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6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798A044-E765-4939-A2DA-7BD82E2EF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23CED6-CFFC-402B-81E9-7A0ACE54C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2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电子产品&#10;&#10;描述已自动生成">
            <a:extLst>
              <a:ext uri="{FF2B5EF4-FFF2-40B4-BE49-F238E27FC236}">
                <a16:creationId xmlns:a16="http://schemas.microsoft.com/office/drawing/2014/main" id="{EC145E9F-D4D5-4D9D-9390-5779EBAB4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监视器, 墙壁, 电视, 室内&#10;&#10;描述已自动生成">
            <a:extLst>
              <a:ext uri="{FF2B5EF4-FFF2-40B4-BE49-F238E27FC236}">
                <a16:creationId xmlns:a16="http://schemas.microsoft.com/office/drawing/2014/main" id="{19C38579-055F-49B0-811B-0D3FA83D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4E9DF3-CDDA-4908-890C-62E2D5F6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4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3DC6FE-B1AE-476B-976E-485AF9A4B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34A54C6F-ACE7-4694-A2B1-1EF304BBC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26AEAA-0251-4FDB-A769-4532CCEAD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6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BACA8396-62BD-4E37-9DDA-04C7E5F0C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FEAB48-2340-4131-B928-4BF10B8D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0C9A26-46FD-4A38-A4BC-51BA6767D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宽屏</PresentationFormat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 Light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Harry</dc:creator>
  <cp:lastModifiedBy>Zhang Harry</cp:lastModifiedBy>
  <cp:revision>10</cp:revision>
  <dcterms:created xsi:type="dcterms:W3CDTF">2019-09-05T21:44:56Z</dcterms:created>
  <dcterms:modified xsi:type="dcterms:W3CDTF">2019-09-06T18:47:19Z</dcterms:modified>
</cp:coreProperties>
</file>